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9" r:id="rId13"/>
  </p:sldIdLst>
  <p:sldSz cx="32918400" cy="21945600"/>
  <p:notesSz cx="7077075" cy="9345613"/>
  <p:defaultTextStyle>
    <a:defPPr>
      <a:defRPr lang="en-US"/>
    </a:defPPr>
    <a:lvl1pPr marL="0" algn="l" defTabSz="3134167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1pPr>
    <a:lvl2pPr marL="1567082" algn="l" defTabSz="3134167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2pPr>
    <a:lvl3pPr marL="3134167" algn="l" defTabSz="3134167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3pPr>
    <a:lvl4pPr marL="4701248" algn="l" defTabSz="3134167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4pPr>
    <a:lvl5pPr marL="6268333" algn="l" defTabSz="3134167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5pPr>
    <a:lvl6pPr marL="7835415" algn="l" defTabSz="3134167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6pPr>
    <a:lvl7pPr marL="9402500" algn="l" defTabSz="3134167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7pPr>
    <a:lvl8pPr marL="10969582" algn="l" defTabSz="3134167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8pPr>
    <a:lvl9pPr marL="12536663" algn="l" defTabSz="3134167" rtl="0" eaLnBrk="1" latinLnBrk="0" hangingPunct="1">
      <a:defRPr sz="61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1476" y="102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2AB3-357C-446F-82F5-2B51FEC50DB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1168400"/>
            <a:ext cx="473075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97389"/>
            <a:ext cx="5661025" cy="36798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67050" cy="4683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77300"/>
            <a:ext cx="3067050" cy="4683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AD731-203E-46C4-8BBB-631D4142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34167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1pPr>
    <a:lvl2pPr marL="1567082" algn="l" defTabSz="3134167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2pPr>
    <a:lvl3pPr marL="3134167" algn="l" defTabSz="3134167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3pPr>
    <a:lvl4pPr marL="4701248" algn="l" defTabSz="3134167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4pPr>
    <a:lvl5pPr marL="6268333" algn="l" defTabSz="3134167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5pPr>
    <a:lvl6pPr marL="7835415" algn="l" defTabSz="3134167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6pPr>
    <a:lvl7pPr marL="9402500" algn="l" defTabSz="3134167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7pPr>
    <a:lvl8pPr marL="10969582" algn="l" defTabSz="3134167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8pPr>
    <a:lvl9pPr marL="12536663" algn="l" defTabSz="3134167" rtl="0" eaLnBrk="1" latinLnBrk="0" hangingPunct="1">
      <a:defRPr sz="41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168400"/>
            <a:ext cx="4730750" cy="315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AD731-203E-46C4-8BBB-631D414238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87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168400"/>
            <a:ext cx="4730750" cy="315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AD731-203E-46C4-8BBB-631D414238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6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168400"/>
            <a:ext cx="4730750" cy="315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AD731-203E-46C4-8BBB-631D414238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168400"/>
            <a:ext cx="4730750" cy="315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AD731-203E-46C4-8BBB-631D414238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2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168400"/>
            <a:ext cx="4730750" cy="315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AD731-203E-46C4-8BBB-631D414238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8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168400"/>
            <a:ext cx="4730750" cy="315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AD731-203E-46C4-8BBB-631D414238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0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168400"/>
            <a:ext cx="4730750" cy="315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AD731-203E-46C4-8BBB-631D414238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168400"/>
            <a:ext cx="4730750" cy="315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AD731-203E-46C4-8BBB-631D414238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70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168400"/>
            <a:ext cx="4730750" cy="315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AD731-203E-46C4-8BBB-631D414238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3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168400"/>
            <a:ext cx="4730750" cy="315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AD731-203E-46C4-8BBB-631D414238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168400"/>
            <a:ext cx="4730750" cy="315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AD731-203E-46C4-8BBB-631D414238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5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168400"/>
            <a:ext cx="4730750" cy="315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AD731-203E-46C4-8BBB-631D414238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8737" y="9265920"/>
            <a:ext cx="16459200" cy="4380154"/>
          </a:xfrm>
        </p:spPr>
        <p:txBody>
          <a:bodyPr>
            <a:normAutofit/>
          </a:bodyPr>
          <a:lstStyle>
            <a:lvl1pPr marL="0" indent="0" algn="l">
              <a:buNone/>
              <a:defRPr sz="6400" b="0" i="1" cap="none" spc="384" baseline="0">
                <a:solidFill>
                  <a:schemeClr val="tx1"/>
                </a:solidFill>
              </a:defRPr>
            </a:lvl1pPr>
            <a:lvl2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15179043"/>
            <a:ext cx="32918400" cy="67665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6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5087600"/>
            <a:ext cx="32918400" cy="50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EBD0-9F9E-46D0-8BC5-D497E65EB96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987893-7A06-43F2-BC50-6873B7F83C9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68737" y="1463054"/>
            <a:ext cx="27651456" cy="780287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192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2918400" cy="2194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6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EBD0-9F9E-46D0-8BC5-D497E65EB96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893-7A06-43F2-BC50-6873B7F83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2918400" cy="2194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6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878856"/>
            <a:ext cx="7406640" cy="18724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878856"/>
            <a:ext cx="21671280" cy="18724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EBD0-9F9E-46D0-8BC5-D497E65EB96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893-7A06-43F2-BC50-6873B7F83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2918400" cy="2194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6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1268737" y="4681728"/>
            <a:ext cx="27651456" cy="1511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45EBD0-9F9E-46D0-8BC5-D497E65EB96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987893-7A06-43F2-BC50-6873B7F83C9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2918400" cy="2194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6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68737" y="12810566"/>
            <a:ext cx="16459200" cy="3770554"/>
          </a:xfrm>
        </p:spPr>
        <p:txBody>
          <a:bodyPr>
            <a:normAutofit/>
          </a:bodyPr>
          <a:lstStyle>
            <a:lvl1pPr marL="0" indent="0" algn="l">
              <a:buNone/>
              <a:defRPr sz="6400" b="0" i="1" cap="none" spc="384" baseline="0">
                <a:solidFill>
                  <a:schemeClr val="tx1"/>
                </a:solidFill>
              </a:defRPr>
            </a:lvl1pPr>
            <a:lvl2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EBD0-9F9E-46D0-8BC5-D497E65EB96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987893-7A06-43F2-BC50-6873B7F83C9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2918400" cy="58521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6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15980" y="5852160"/>
            <a:ext cx="32918400" cy="50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275721" y="6368249"/>
            <a:ext cx="30383683" cy="6349594"/>
          </a:xfrm>
        </p:spPr>
        <p:txBody>
          <a:bodyPr>
            <a:noAutofit/>
          </a:bodyPr>
          <a:lstStyle>
            <a:lvl1pPr>
              <a:defRPr kumimoji="0" lang="en-US" sz="19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2926080" rtl="0" eaLnBrk="1" fontAlgn="auto" latinLnBrk="0" hangingPunct="1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2918400" cy="2194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6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17644262" y="4681728"/>
            <a:ext cx="13990320" cy="13723315"/>
          </a:xfrm>
        </p:spPr>
        <p:txBody>
          <a:bodyPr>
            <a:normAutofit/>
          </a:bodyPr>
          <a:lstStyle>
            <a:lvl1pPr>
              <a:defRPr sz="5120"/>
            </a:lvl1pPr>
            <a:lvl2pPr>
              <a:defRPr sz="5120"/>
            </a:lvl2pPr>
            <a:lvl3pPr>
              <a:defRPr sz="5120"/>
            </a:lvl3pPr>
            <a:lvl4pPr>
              <a:defRPr sz="5120"/>
            </a:lvl4pPr>
            <a:lvl5pPr>
              <a:defRPr sz="51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1268737" y="4681728"/>
            <a:ext cx="13990320" cy="13723315"/>
          </a:xfrm>
        </p:spPr>
        <p:txBody>
          <a:bodyPr>
            <a:normAutofit/>
          </a:bodyPr>
          <a:lstStyle>
            <a:lvl1pPr>
              <a:defRPr sz="5120"/>
            </a:lvl1pPr>
            <a:lvl2pPr>
              <a:defRPr sz="5120"/>
            </a:lvl2pPr>
            <a:lvl3pPr>
              <a:defRPr sz="5120"/>
            </a:lvl3pPr>
            <a:lvl4pPr>
              <a:defRPr sz="5120"/>
            </a:lvl4pPr>
            <a:lvl5pPr>
              <a:defRPr sz="51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F45EBD0-9F9E-46D0-8BC5-D497E65EB96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987893-7A06-43F2-BC50-6873B7F83C9A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32918400" cy="2194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6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8737" y="4681743"/>
            <a:ext cx="13990320" cy="1630678"/>
          </a:xfrm>
        </p:spPr>
        <p:txBody>
          <a:bodyPr>
            <a:normAutofit/>
          </a:bodyPr>
          <a:lstStyle>
            <a:lvl1pPr marL="0" indent="0">
              <a:buNone/>
              <a:defRPr sz="6400" b="0" i="1" spc="0" baseline="0">
                <a:solidFill>
                  <a:schemeClr val="tx1"/>
                </a:solidFill>
                <a:latin typeface="+mj-lt"/>
              </a:defRPr>
            </a:lvl1pPr>
            <a:lvl2pPr marL="1463040" indent="0">
              <a:buNone/>
              <a:defRPr sz="3840"/>
            </a:lvl2pPr>
            <a:lvl3pPr marL="2926080" indent="0">
              <a:buNone/>
              <a:defRPr sz="3200"/>
            </a:lvl3pPr>
            <a:lvl4pPr marL="4389120" indent="0">
              <a:buNone/>
              <a:defRPr sz="2880"/>
            </a:lvl4pPr>
            <a:lvl5pPr marL="5852160" indent="0">
              <a:buNone/>
              <a:defRPr sz="2880"/>
            </a:lvl5pPr>
            <a:lvl6pPr marL="7315200" indent="0">
              <a:buNone/>
              <a:defRPr sz="2880"/>
            </a:lvl6pPr>
            <a:lvl7pPr marL="8778240" indent="0">
              <a:buNone/>
              <a:defRPr sz="2880"/>
            </a:lvl7pPr>
            <a:lvl8pPr marL="10241280" indent="0">
              <a:buNone/>
              <a:defRPr sz="2880"/>
            </a:lvl8pPr>
            <a:lvl9pPr marL="11704320" indent="0">
              <a:buNone/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642207" y="4681743"/>
            <a:ext cx="13990320" cy="1630678"/>
          </a:xfrm>
        </p:spPr>
        <p:txBody>
          <a:bodyPr>
            <a:normAutofit/>
          </a:bodyPr>
          <a:lstStyle>
            <a:lvl1pPr marL="0" indent="0">
              <a:buNone/>
              <a:defRPr sz="6400" b="0" i="1" spc="0" baseline="0">
                <a:solidFill>
                  <a:schemeClr val="tx1"/>
                </a:solidFill>
                <a:latin typeface="+mj-lt"/>
              </a:defRPr>
            </a:lvl1pPr>
            <a:lvl2pPr marL="1463040" indent="0">
              <a:buNone/>
              <a:defRPr sz="3840"/>
            </a:lvl2pPr>
            <a:lvl3pPr marL="2926080" indent="0">
              <a:buNone/>
              <a:defRPr sz="3200"/>
            </a:lvl3pPr>
            <a:lvl4pPr marL="4389120" indent="0">
              <a:buNone/>
              <a:defRPr sz="2880"/>
            </a:lvl4pPr>
            <a:lvl5pPr marL="5852160" indent="0">
              <a:buNone/>
              <a:defRPr sz="2880"/>
            </a:lvl5pPr>
            <a:lvl6pPr marL="7315200" indent="0">
              <a:buNone/>
              <a:defRPr sz="2880"/>
            </a:lvl6pPr>
            <a:lvl7pPr marL="8778240" indent="0">
              <a:buNone/>
              <a:defRPr sz="2880"/>
            </a:lvl7pPr>
            <a:lvl8pPr marL="10241280" indent="0">
              <a:buNone/>
              <a:defRPr sz="2880"/>
            </a:lvl8pPr>
            <a:lvl9pPr marL="11704320" indent="0">
              <a:buNone/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17642207" y="6437376"/>
            <a:ext cx="13990320" cy="11957914"/>
          </a:xfrm>
        </p:spPr>
        <p:txBody>
          <a:bodyPr>
            <a:normAutofit/>
          </a:bodyPr>
          <a:lstStyle>
            <a:lvl1pPr>
              <a:defRPr sz="5120"/>
            </a:lvl1pPr>
            <a:lvl2pPr>
              <a:defRPr sz="5120"/>
            </a:lvl2pPr>
            <a:lvl3pPr>
              <a:defRPr sz="5120"/>
            </a:lvl3pPr>
            <a:lvl4pPr>
              <a:defRPr sz="5120"/>
            </a:lvl4pPr>
            <a:lvl5pPr>
              <a:defRPr sz="51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1268737" y="6437376"/>
            <a:ext cx="13990320" cy="11957914"/>
          </a:xfrm>
        </p:spPr>
        <p:txBody>
          <a:bodyPr>
            <a:normAutofit/>
          </a:bodyPr>
          <a:lstStyle>
            <a:lvl1pPr>
              <a:defRPr sz="5120"/>
            </a:lvl1pPr>
            <a:lvl2pPr>
              <a:defRPr sz="5120"/>
            </a:lvl2pPr>
            <a:lvl3pPr>
              <a:defRPr sz="5120"/>
            </a:lvl3pPr>
            <a:lvl4pPr>
              <a:defRPr sz="5120"/>
            </a:lvl4pPr>
            <a:lvl5pPr>
              <a:defRPr sz="51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F45EBD0-9F9E-46D0-8BC5-D497E65EB96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1987893-7A06-43F2-BC50-6873B7F83C9A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2918400" cy="2194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6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EBD0-9F9E-46D0-8BC5-D497E65EB96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987893-7A06-43F2-BC50-6873B7F83C9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2918400" cy="2194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6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EBD0-9F9E-46D0-8BC5-D497E65EB96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987893-7A06-43F2-BC50-6873B7F83C9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2918400" cy="2194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60"/>
          </a:p>
        </p:txBody>
      </p:sp>
      <p:sp>
        <p:nvSpPr>
          <p:cNvPr id="14" name="Rectangle 13"/>
          <p:cNvSpPr/>
          <p:nvPr/>
        </p:nvSpPr>
        <p:spPr>
          <a:xfrm>
            <a:off x="0" y="18348960"/>
            <a:ext cx="32918400" cy="35966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6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8227040"/>
            <a:ext cx="32918400" cy="50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8743" y="4681728"/>
            <a:ext cx="12172950" cy="1269491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5120" b="0" i="1" spc="0" baseline="0">
                <a:solidFill>
                  <a:schemeClr val="tx2"/>
                </a:solidFill>
                <a:latin typeface="+mn-lt"/>
              </a:defRPr>
            </a:lvl1pPr>
            <a:lvl2pPr marL="1463040" indent="0">
              <a:buNone/>
              <a:defRPr sz="3840"/>
            </a:lvl2pPr>
            <a:lvl3pPr marL="2926080" indent="0">
              <a:buNone/>
              <a:defRPr sz="3200"/>
            </a:lvl3pPr>
            <a:lvl4pPr marL="4389120" indent="0">
              <a:buNone/>
              <a:defRPr sz="2880"/>
            </a:lvl4pPr>
            <a:lvl5pPr marL="5852160" indent="0">
              <a:buNone/>
              <a:defRPr sz="2880"/>
            </a:lvl5pPr>
            <a:lvl6pPr marL="7315200" indent="0">
              <a:buNone/>
              <a:defRPr sz="2880"/>
            </a:lvl6pPr>
            <a:lvl7pPr marL="8778240" indent="0">
              <a:buNone/>
              <a:defRPr sz="2880"/>
            </a:lvl7pPr>
            <a:lvl8pPr marL="10241280" indent="0">
              <a:buNone/>
              <a:defRPr sz="2880"/>
            </a:lvl8pPr>
            <a:lvl9pPr marL="11704320" indent="0">
              <a:buNone/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14778999" y="4681728"/>
            <a:ext cx="16853540" cy="12699187"/>
          </a:xfrm>
        </p:spPr>
        <p:txBody>
          <a:bodyPr>
            <a:normAutofit/>
          </a:bodyPr>
          <a:lstStyle>
            <a:lvl1pPr>
              <a:defRPr sz="5120"/>
            </a:lvl1pPr>
            <a:lvl2pPr>
              <a:defRPr sz="5120"/>
            </a:lvl2pPr>
            <a:lvl3pPr>
              <a:defRPr sz="5120"/>
            </a:lvl3pPr>
            <a:lvl4pPr>
              <a:defRPr sz="5120"/>
            </a:lvl4pPr>
            <a:lvl5pPr>
              <a:defRPr sz="51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F45EBD0-9F9E-46D0-8BC5-D497E65EB96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987893-7A06-43F2-BC50-6873B7F83C9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2918400" cy="2194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6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25223" y="0"/>
            <a:ext cx="14093190" cy="18105120"/>
          </a:xfrm>
        </p:spPr>
        <p:txBody>
          <a:bodyPr anchor="ctr" anchorCtr="0"/>
          <a:lstStyle>
            <a:lvl1pPr marL="0" indent="0" algn="ctr">
              <a:buNone/>
              <a:defRPr sz="10240">
                <a:solidFill>
                  <a:schemeClr val="tx1"/>
                </a:solidFill>
              </a:defRPr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68737" y="5120651"/>
            <a:ext cx="16459200" cy="1149835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5120" i="1">
                <a:solidFill>
                  <a:schemeClr val="tx1"/>
                </a:solidFill>
              </a:defRPr>
            </a:lvl1pPr>
            <a:lvl2pPr marL="548640" indent="5082">
              <a:buNone/>
              <a:defRPr>
                <a:solidFill>
                  <a:schemeClr val="bg2"/>
                </a:solidFill>
              </a:defRPr>
            </a:lvl2pPr>
            <a:lvl3pPr marL="1102362" indent="20320">
              <a:buNone/>
              <a:defRPr>
                <a:solidFill>
                  <a:schemeClr val="bg2"/>
                </a:solidFill>
              </a:defRPr>
            </a:lvl3pPr>
            <a:lvl4pPr marL="1651002" indent="10160">
              <a:buNone/>
              <a:defRPr>
                <a:solidFill>
                  <a:schemeClr val="bg2"/>
                </a:solidFill>
              </a:defRPr>
            </a:lvl4pPr>
            <a:lvl5pPr marL="2204720" indent="-5082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8348960"/>
            <a:ext cx="32918400" cy="35966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6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8227040"/>
            <a:ext cx="32918400" cy="50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1268730" y="880666"/>
            <a:ext cx="16459200" cy="42399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45EBD0-9F9E-46D0-8BC5-D497E65EB96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987893-7A06-43F2-BC50-6873B7F83C9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8737" y="731520"/>
            <a:ext cx="27651456" cy="34137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8737" y="4681728"/>
            <a:ext cx="27651456" cy="1389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8739" y="20939763"/>
            <a:ext cx="5280664" cy="79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F45EBD0-9F9E-46D0-8BC5-D497E65EB96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15105" y="20939763"/>
            <a:ext cx="14710410" cy="79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392124" y="20939763"/>
            <a:ext cx="3154680" cy="79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2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1987893-7A06-43F2-BC50-6873B7F83C9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2926080" rtl="0" eaLnBrk="1" latinLnBrk="0" hangingPunct="1">
        <a:spcBef>
          <a:spcPts val="1280"/>
        </a:spcBef>
        <a:buNone/>
        <a:defRPr sz="128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2926080" rtl="0" eaLnBrk="1" latinLnBrk="0" hangingPunct="1">
        <a:spcBef>
          <a:spcPts val="3840"/>
        </a:spcBef>
        <a:spcAft>
          <a:spcPts val="0"/>
        </a:spcAft>
        <a:buClr>
          <a:schemeClr val="accent5"/>
        </a:buClr>
        <a:buFont typeface="Arial" pitchFamily="34" charset="0"/>
        <a:buNone/>
        <a:defRPr sz="5760" b="0" i="0" kern="1200" cap="none" spc="96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548640" indent="-548640" algn="l" defTabSz="2926080" rtl="0" eaLnBrk="1" latinLnBrk="0" hangingPunct="1">
        <a:spcBef>
          <a:spcPts val="1920"/>
        </a:spcBef>
        <a:buClr>
          <a:schemeClr val="accent1"/>
        </a:buClr>
        <a:buFont typeface="Arial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02362" indent="-528320" algn="l" defTabSz="2926080" rtl="0" eaLnBrk="1" latinLnBrk="0" hangingPunct="1">
        <a:spcBef>
          <a:spcPts val="1920"/>
        </a:spcBef>
        <a:buClr>
          <a:schemeClr val="accent1"/>
        </a:buClr>
        <a:buFont typeface="Arial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56080" indent="-543562" algn="l" defTabSz="2926080" rtl="0" eaLnBrk="1" latinLnBrk="0" hangingPunct="1">
        <a:spcBef>
          <a:spcPts val="1920"/>
        </a:spcBef>
        <a:buClr>
          <a:schemeClr val="accent1"/>
        </a:buClr>
        <a:buFont typeface="Arial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204720" indent="-553722" algn="l" defTabSz="2926080" rtl="0" eaLnBrk="1" latinLnBrk="0" hangingPunct="1">
        <a:spcBef>
          <a:spcPts val="1920"/>
        </a:spcBef>
        <a:buClr>
          <a:schemeClr val="accent1"/>
        </a:buClr>
        <a:buFont typeface="Arial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779776" indent="-555955" algn="l" defTabSz="2926080" rtl="0" eaLnBrk="1" latinLnBrk="0" hangingPunct="1">
        <a:spcBef>
          <a:spcPts val="1920"/>
        </a:spcBef>
        <a:buClr>
          <a:schemeClr val="accent1"/>
        </a:buClr>
        <a:buFont typeface="Arial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indent="-555955" algn="l" defTabSz="2926080" rtl="0" eaLnBrk="1" latinLnBrk="0" hangingPunct="1">
        <a:spcBef>
          <a:spcPts val="1920"/>
        </a:spcBef>
        <a:buClr>
          <a:schemeClr val="accent1"/>
        </a:buClr>
        <a:buFont typeface="Arial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7pPr>
      <a:lvl8pPr marL="3979469" indent="-555955" algn="l" defTabSz="2926080" rtl="0" eaLnBrk="1" latinLnBrk="0" hangingPunct="1">
        <a:spcBef>
          <a:spcPts val="1920"/>
        </a:spcBef>
        <a:buClr>
          <a:schemeClr val="accent1"/>
        </a:buClr>
        <a:buFont typeface="Arial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8pPr>
      <a:lvl9pPr marL="4506163" indent="-555955" algn="l" defTabSz="2926080" rtl="0" eaLnBrk="1" latinLnBrk="0" hangingPunct="1">
        <a:spcBef>
          <a:spcPts val="1920"/>
        </a:spcBef>
        <a:buClr>
          <a:schemeClr val="accent1"/>
        </a:buClr>
        <a:buFont typeface="Arial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lumMod val="80000"/>
              </a:schemeClr>
              <a:schemeClr val="bg2">
                <a:tint val="50000"/>
                <a:lumMod val="15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50000" smoothness="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411200"/>
            <a:ext cx="15118080" cy="5120640"/>
          </a:xfrm>
        </p:spPr>
        <p:txBody>
          <a:bodyPr>
            <a:noAutofit/>
          </a:bodyPr>
          <a:lstStyle/>
          <a:p>
            <a:endParaRPr lang="en-US" sz="8960" dirty="0"/>
          </a:p>
          <a:p>
            <a:pPr algn="ctr"/>
            <a:r>
              <a:rPr lang="en-US" sz="8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11350 Glenoaks Blvd,</a:t>
            </a:r>
            <a:br>
              <a:rPr lang="en-US" sz="896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Pacoima, CA 91331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4145294"/>
            <a:ext cx="27797760" cy="78028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Valley Crossroads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Seventh-Day Adventist Church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2800" dirty="0">
                <a:solidFill>
                  <a:schemeClr val="tx1"/>
                </a:solidFill>
              </a:rPr>
              <a:t>Recreation Room Accessory to (E) Church</a:t>
            </a:r>
          </a:p>
        </p:txBody>
      </p:sp>
    </p:spTree>
    <p:extLst>
      <p:ext uri="{BB962C8B-B14F-4D97-AF65-F5344CB8AC3E}">
        <p14:creationId xmlns:p14="http://schemas.microsoft.com/office/powerpoint/2010/main" val="86512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duotone>
              <a:schemeClr val="bg2">
                <a:lumMod val="80000"/>
              </a:schemeClr>
              <a:schemeClr val="bg2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50000" smoothness="1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6577" y="975360"/>
            <a:ext cx="27889194" cy="3169920"/>
          </a:xfrm>
        </p:spPr>
        <p:txBody>
          <a:bodyPr>
            <a:normAutofit/>
          </a:bodyPr>
          <a:lstStyle/>
          <a:p>
            <a:pPr algn="ctr"/>
            <a:r>
              <a:rPr lang="en-US" sz="10240" dirty="0"/>
              <a:t>Recreation Center and Bathrooms</a:t>
            </a:r>
            <a:br>
              <a:rPr lang="en-US" sz="10240" dirty="0"/>
            </a:br>
            <a:r>
              <a:rPr lang="en-US" sz="9920" dirty="0"/>
              <a:t>(Hallway)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CCBC3-DABC-485D-9156-1866C7BD03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94" y="4145288"/>
            <a:ext cx="23164797" cy="172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5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duotone>
              <a:schemeClr val="bg2">
                <a:lumMod val="80000"/>
              </a:schemeClr>
              <a:schemeClr val="bg2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50000" smoothness="1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6577" y="975360"/>
            <a:ext cx="27889194" cy="31699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20" dirty="0"/>
              <a:t>Recreation Center</a:t>
            </a:r>
            <a:br>
              <a:rPr lang="en-US" sz="10240" dirty="0"/>
            </a:br>
            <a:r>
              <a:rPr lang="en-US" sz="9920" dirty="0"/>
              <a:t>(Interior)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2D421-E078-4F29-85A7-673C65436D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70" y="4145273"/>
            <a:ext cx="27157670" cy="172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duotone>
              <a:schemeClr val="bg2">
                <a:lumMod val="80000"/>
              </a:schemeClr>
              <a:schemeClr val="bg2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50000" smoothness="1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6577" y="975360"/>
            <a:ext cx="27889194" cy="3169920"/>
          </a:xfrm>
        </p:spPr>
        <p:txBody>
          <a:bodyPr>
            <a:normAutofit/>
          </a:bodyPr>
          <a:lstStyle/>
          <a:p>
            <a:pPr algn="ctr"/>
            <a:r>
              <a:rPr lang="en-US" sz="10240" dirty="0"/>
              <a:t>Recreation Center and Bathrooms</a:t>
            </a:r>
            <a:br>
              <a:rPr lang="en-US" sz="10240" dirty="0"/>
            </a:br>
            <a:r>
              <a:rPr lang="en-US" sz="9920" dirty="0"/>
              <a:t>(Upper Hallway)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22D87-BD5E-459C-949B-1E85AC899D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91" y="4145273"/>
            <a:ext cx="23164803" cy="172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2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duotone>
              <a:schemeClr val="bg2">
                <a:lumMod val="80000"/>
              </a:schemeClr>
              <a:schemeClr val="bg2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50000" smoothness="1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32954"/>
            <a:ext cx="29260800" cy="153619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0" y="731520"/>
            <a:ext cx="28773120" cy="3413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20" dirty="0"/>
              <a:t>Valley Crossroads Seventh-day Adventist Church </a:t>
            </a:r>
            <a:br>
              <a:rPr lang="en-US" sz="7680" dirty="0"/>
            </a:br>
            <a:r>
              <a:rPr lang="en-US" sz="9920" dirty="0"/>
              <a:t>Existing Church (Bird’s-Eye View)</a:t>
            </a:r>
          </a:p>
        </p:txBody>
      </p:sp>
    </p:spTree>
    <p:extLst>
      <p:ext uri="{BB962C8B-B14F-4D97-AF65-F5344CB8AC3E}">
        <p14:creationId xmlns:p14="http://schemas.microsoft.com/office/powerpoint/2010/main" val="26779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duotone>
              <a:schemeClr val="bg2">
                <a:lumMod val="80000"/>
              </a:schemeClr>
              <a:schemeClr val="bg2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50000" smoothness="1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0" y="731520"/>
            <a:ext cx="28773120" cy="3413760"/>
          </a:xfrm>
        </p:spPr>
        <p:txBody>
          <a:bodyPr>
            <a:normAutofit/>
          </a:bodyPr>
          <a:lstStyle/>
          <a:p>
            <a:pPr algn="ctr"/>
            <a:r>
              <a:rPr lang="en-US" sz="9920" dirty="0"/>
              <a:t>Recreation Center and Bathrooms</a:t>
            </a:r>
            <a:br>
              <a:rPr lang="en-US" sz="9920" dirty="0"/>
            </a:br>
            <a:r>
              <a:rPr lang="en-US" sz="9920" dirty="0"/>
              <a:t> (Glenoaks 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C16BF-FFFC-4DCC-A431-C186521F6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632954"/>
            <a:ext cx="29260800" cy="153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4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duotone>
              <a:schemeClr val="bg2">
                <a:lumMod val="80000"/>
              </a:schemeClr>
              <a:schemeClr val="bg2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50000" smoothness="1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9535" y="487680"/>
            <a:ext cx="24384003" cy="3169920"/>
          </a:xfrm>
        </p:spPr>
        <p:txBody>
          <a:bodyPr>
            <a:normAutofit/>
          </a:bodyPr>
          <a:lstStyle/>
          <a:p>
            <a:pPr algn="ctr"/>
            <a:r>
              <a:rPr lang="en-US" sz="10240" dirty="0"/>
              <a:t>Recreation Center and Bathrooms</a:t>
            </a:r>
            <a:br>
              <a:rPr lang="en-US" sz="10240" dirty="0"/>
            </a:br>
            <a:r>
              <a:rPr lang="en-US" sz="9920" dirty="0"/>
              <a:t> (Driveway View)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94D89-3D71-41CC-A9CA-30DDF2BEB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91" y="6749869"/>
            <a:ext cx="28418829" cy="117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9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duotone>
              <a:schemeClr val="bg2">
                <a:lumMod val="80000"/>
              </a:schemeClr>
              <a:schemeClr val="bg2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50000" smoothness="1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731520"/>
            <a:ext cx="29260800" cy="3413760"/>
          </a:xfrm>
        </p:spPr>
        <p:txBody>
          <a:bodyPr>
            <a:normAutofit/>
          </a:bodyPr>
          <a:lstStyle/>
          <a:p>
            <a:pPr algn="ctr"/>
            <a:r>
              <a:rPr lang="en-US" sz="8960" dirty="0"/>
              <a:t>Recreation Center and Bathrooms</a:t>
            </a:r>
            <a:br>
              <a:rPr lang="en-US" sz="8960" dirty="0"/>
            </a:br>
            <a:r>
              <a:rPr lang="en-US" sz="9920" dirty="0"/>
              <a:t>(Parking View)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3C8C1-803E-4D8F-9047-071D2B72DA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6583680"/>
            <a:ext cx="28285440" cy="121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duotone>
              <a:schemeClr val="bg2">
                <a:lumMod val="80000"/>
              </a:schemeClr>
              <a:schemeClr val="bg2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50000" smoothness="1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0334" y="731520"/>
            <a:ext cx="28529277" cy="3413760"/>
          </a:xfrm>
        </p:spPr>
        <p:txBody>
          <a:bodyPr>
            <a:normAutofit/>
          </a:bodyPr>
          <a:lstStyle/>
          <a:p>
            <a:pPr algn="ctr"/>
            <a:r>
              <a:rPr lang="en-US" sz="9280" dirty="0"/>
              <a:t>Recreation Center and Bathrooms</a:t>
            </a:r>
            <a:br>
              <a:rPr lang="en-US" sz="9280" dirty="0"/>
            </a:br>
            <a:r>
              <a:rPr lang="en-US" sz="9920" dirty="0"/>
              <a:t>(Rear View)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E8B28-322E-49B1-96BA-E167A2AB12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6694061"/>
            <a:ext cx="28285440" cy="1110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duotone>
              <a:schemeClr val="bg2">
                <a:lumMod val="80000"/>
              </a:schemeClr>
              <a:schemeClr val="bg2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50000" smoothness="1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0" y="487680"/>
            <a:ext cx="27553920" cy="3657600"/>
          </a:xfrm>
        </p:spPr>
        <p:txBody>
          <a:bodyPr>
            <a:normAutofit/>
          </a:bodyPr>
          <a:lstStyle/>
          <a:p>
            <a:pPr algn="ctr"/>
            <a:r>
              <a:rPr lang="en-US" sz="10240" dirty="0"/>
              <a:t>Recreation Center and Bathrooms</a:t>
            </a:r>
            <a:br>
              <a:rPr lang="en-US" sz="10240" dirty="0"/>
            </a:br>
            <a:r>
              <a:rPr lang="en-US" sz="8960" dirty="0"/>
              <a:t>(Entry Way)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0292F-8E15-476C-9212-46049B4066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14" y="4510027"/>
            <a:ext cx="23771466" cy="168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duotone>
              <a:schemeClr val="bg2">
                <a:lumMod val="80000"/>
              </a:schemeClr>
              <a:schemeClr val="bg2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50000" smoothness="1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219200"/>
            <a:ext cx="29260800" cy="2926080"/>
          </a:xfrm>
        </p:spPr>
        <p:txBody>
          <a:bodyPr>
            <a:noAutofit/>
          </a:bodyPr>
          <a:lstStyle/>
          <a:p>
            <a:pPr algn="ctr"/>
            <a:r>
              <a:rPr lang="en-US" sz="10240" dirty="0"/>
              <a:t>Recreation Center and Bathrooms</a:t>
            </a:r>
            <a:br>
              <a:rPr lang="en-US" sz="10240" dirty="0"/>
            </a:br>
            <a:r>
              <a:rPr lang="en-US" sz="8960" dirty="0"/>
              <a:t>(Bird’s-Eye View)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9C645-0E40-4424-A54A-4C96B6973B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3" y="4570184"/>
            <a:ext cx="23164800" cy="166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duotone>
              <a:schemeClr val="bg2">
                <a:lumMod val="80000"/>
              </a:schemeClr>
              <a:schemeClr val="bg2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50000" smoothness="1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6577" y="975360"/>
            <a:ext cx="27889194" cy="3169920"/>
          </a:xfrm>
        </p:spPr>
        <p:txBody>
          <a:bodyPr>
            <a:normAutofit/>
          </a:bodyPr>
          <a:lstStyle/>
          <a:p>
            <a:pPr algn="ctr"/>
            <a:r>
              <a:rPr lang="en-US" sz="10240" dirty="0"/>
              <a:t>Recreation Center and Bathrooms</a:t>
            </a:r>
            <a:br>
              <a:rPr lang="en-US" sz="10240" dirty="0"/>
            </a:br>
            <a:r>
              <a:rPr lang="en-US" sz="9920" dirty="0"/>
              <a:t>(Interior/Entry Way)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5235D-B367-4327-9560-AAD2D99F2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98" y="4145288"/>
            <a:ext cx="23164797" cy="172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139</Words>
  <Application>Microsoft Office PowerPoint</Application>
  <PresentationFormat>Custom</PresentationFormat>
  <Paragraphs>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Mylar</vt:lpstr>
      <vt:lpstr>Valley Crossroads  Seventh-Day Adventist Church Recreation Room Accessory to (E) Church</vt:lpstr>
      <vt:lpstr>Valley Crossroads Seventh-day Adventist Church  Existing Church (Bird’s-Eye View)</vt:lpstr>
      <vt:lpstr>Recreation Center and Bathrooms  (Glenoaks View)</vt:lpstr>
      <vt:lpstr>Recreation Center and Bathrooms  (Driveway View)</vt:lpstr>
      <vt:lpstr>Recreation Center and Bathrooms (Parking View)</vt:lpstr>
      <vt:lpstr>Recreation Center and Bathrooms (Rear View)</vt:lpstr>
      <vt:lpstr>Recreation Center and Bathrooms (Entry Way)</vt:lpstr>
      <vt:lpstr>Recreation Center and Bathrooms (Bird’s-Eye View)</vt:lpstr>
      <vt:lpstr>Recreation Center and Bathrooms (Interior/Entry Way)</vt:lpstr>
      <vt:lpstr>Recreation Center and Bathrooms (Hallway)</vt:lpstr>
      <vt:lpstr>Recreation Center (Interior)</vt:lpstr>
      <vt:lpstr>Recreation Center and Bathrooms (Upper Hallway)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argin</dc:creator>
  <cp:lastModifiedBy>Hrach</cp:lastModifiedBy>
  <cp:revision>39</cp:revision>
  <cp:lastPrinted>2019-01-28T20:02:07Z</cp:lastPrinted>
  <dcterms:created xsi:type="dcterms:W3CDTF">2018-08-30T05:56:53Z</dcterms:created>
  <dcterms:modified xsi:type="dcterms:W3CDTF">2024-11-05T19:18:39Z</dcterms:modified>
</cp:coreProperties>
</file>